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2295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223962" y="34083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223962" y="39639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233487" y="28511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1223962" y="2290761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317625" y="21082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266825" y="31781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1266825" y="37671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244600" y="265430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254125" y="22891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282700" y="33924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244600" y="39862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228725" y="286702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266825" y="22733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1217612" y="39703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217612" y="34305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182687" y="2900361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1301750" y="16446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265237" y="262096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244600" y="45974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228725" y="364966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1301750" y="22463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301750" y="28194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265237" y="39703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228725" y="3424237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1233487" y="22574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1220787" y="28146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171575" y="39274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147762" y="340360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244600" y="36052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254125" y="24590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270000" y="30638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228725" y="417671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1298575" y="16621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1265237" y="260508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266825" y="42433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228725" y="319405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1293812" y="34147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1266825" y="279876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1260475" y="39703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260475" y="2306636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082675" y="16160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155700" y="44084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155700" y="34401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082675" y="2506661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1301750" y="22510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1285875" y="28384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270000" y="33956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228725" y="396716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1265237" y="30337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1252537" y="36210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265237" y="41624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268412" y="247650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1331912" y="28305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314450" y="33861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320800" y="39433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1304925" y="2322511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1263650" y="262096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263650" y="37607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263650" y="320516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274762" y="2097086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1271587" y="22606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247775" y="39751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1247775" y="33877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1198562" y="2846386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1301750" y="14319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270000" y="24352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244600" y="43878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228725" y="3424237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1265237" y="38417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265237" y="43989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1249362" y="18494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214437" y="2846386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1301750" y="22574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233487" y="43799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266825" y="28289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228725" y="380682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1266825" y="18621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244600" y="33924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1249362" y="43719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1228725" y="285115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1192212" y="31623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1192212" y="41957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1241425" y="20351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1182687" y="265430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104900" y="31829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082675" y="26003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108075" y="20605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082675" y="380047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1200150" y="22447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1195387" y="39544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1203325" y="27844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1130300" y="3430587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1244600" y="45656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1236662" y="20431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1228725" y="26193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1228725" y="356552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1265237" y="30178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1263650" y="36004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1279525" y="41735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1263650" y="247650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/>
          <p:nvPr/>
        </p:nvSpPr>
        <p:spPr>
          <a:xfrm>
            <a:off x="1298575" y="260826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1331912" y="31988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1331912" y="37782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1274762" y="209232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/>
        </p:nvSpPr>
        <p:spPr>
          <a:xfrm>
            <a:off x="1301750" y="21082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1301750" y="26162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1293812" y="37782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1228725" y="319405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1274762" y="299878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1274762" y="35877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1274762" y="41592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274762" y="2506661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/>
        </p:nvSpPr>
        <p:spPr>
          <a:xfrm>
            <a:off x="1300162" y="26860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1300162" y="37988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331912" y="43878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1274762" y="3259136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1285875" y="226218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1265237" y="28352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1254125" y="39639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212850" y="340836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1301750" y="22828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1270000" y="28384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266825" y="33956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1228725" y="398462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/>
          <p:nvPr/>
        </p:nvSpPr>
        <p:spPr>
          <a:xfrm>
            <a:off x="1265237" y="321468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1274762" y="41306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1265237" y="26098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1274762" y="210820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155700" y="22463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123950" y="39703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123950" y="33924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098550" y="283527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Shape 436"/>
          <p:cNvSpPr txBox="1"/>
          <p:nvPr/>
        </p:nvSpPr>
        <p:spPr>
          <a:xfrm>
            <a:off x="1254125" y="22844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1266825" y="28416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1266825" y="34305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1228725" y="401796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1301750" y="34067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1335087" y="39655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1301750" y="22225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1228725" y="289877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hape 4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 txBox="1"/>
          <p:nvPr/>
        </p:nvSpPr>
        <p:spPr>
          <a:xfrm>
            <a:off x="1308100" y="24098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1219200" y="43878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1265237" y="34083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1228725" y="147637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1162050" y="15605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1162050" y="35210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198562" y="45164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1182687" y="258762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/>
        </p:nvSpPr>
        <p:spPr>
          <a:xfrm>
            <a:off x="1184275" y="12176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152525" y="31940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1184275" y="41957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1160462" y="224155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/>
        </p:nvSpPr>
        <p:spPr>
          <a:xfrm>
            <a:off x="1266825" y="226218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1266825" y="39703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1266825" y="28511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1184275" y="3424237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Shape 4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 txBox="1"/>
          <p:nvPr/>
        </p:nvSpPr>
        <p:spPr>
          <a:xfrm>
            <a:off x="1296987" y="14636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1301750" y="240188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1301750" y="34750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1228725" y="4433887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 txBox="1"/>
          <p:nvPr/>
        </p:nvSpPr>
        <p:spPr>
          <a:xfrm>
            <a:off x="1081087" y="14636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1127125" y="34274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1127125" y="43878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1073150" y="2455861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Shape 5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 txBox="1"/>
          <p:nvPr/>
        </p:nvSpPr>
        <p:spPr>
          <a:xfrm>
            <a:off x="1281112" y="14636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1274762" y="345598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1281112" y="44370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1274762" y="2506661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Shape 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/>
        </p:nvSpPr>
        <p:spPr>
          <a:xfrm>
            <a:off x="1290637" y="14319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1301750" y="43561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1266825" y="24193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1228725" y="345281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184275" y="321468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184275" y="37782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200150" y="20526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184275" y="2643186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Shape 5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/>
        </p:nvSpPr>
        <p:spPr>
          <a:xfrm>
            <a:off x="1309687" y="14160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1309687" y="23860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1301750" y="34242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1228725" y="4433887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/>
        </p:nvSpPr>
        <p:spPr>
          <a:xfrm>
            <a:off x="1301750" y="28178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1301750" y="33575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1301750" y="39465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1228725" y="226060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Shape 5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/>
        </p:nvSpPr>
        <p:spPr>
          <a:xfrm>
            <a:off x="1346200" y="22685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1322387" y="28416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322387" y="34147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1274762" y="398621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 txBox="1"/>
          <p:nvPr/>
        </p:nvSpPr>
        <p:spPr>
          <a:xfrm>
            <a:off x="1282700" y="19843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1284287" y="25733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1243012" y="36385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1211262" y="314642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1260475" y="268446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1260475" y="32575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1270000" y="38131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65" name="Shape 565"/>
          <p:cNvSpPr txBox="1"/>
          <p:nvPr/>
        </p:nvSpPr>
        <p:spPr>
          <a:xfrm>
            <a:off x="1228725" y="4402137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Shape 5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 txBox="1"/>
          <p:nvPr/>
        </p:nvSpPr>
        <p:spPr>
          <a:xfrm>
            <a:off x="1282700" y="12176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1301750" y="218916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309687" y="31988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1228725" y="419576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Shape 5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Shape 580"/>
          <p:cNvSpPr txBox="1"/>
          <p:nvPr/>
        </p:nvSpPr>
        <p:spPr>
          <a:xfrm>
            <a:off x="1333500" y="14636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1301750" y="24193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1301750" y="43719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1228725" y="342106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Shape 5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 txBox="1"/>
          <p:nvPr/>
        </p:nvSpPr>
        <p:spPr>
          <a:xfrm>
            <a:off x="1506537" y="21082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1506537" y="31972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1506537" y="37782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92" name="Shape 592"/>
          <p:cNvSpPr txBox="1"/>
          <p:nvPr/>
        </p:nvSpPr>
        <p:spPr>
          <a:xfrm>
            <a:off x="1433512" y="270510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Shape 5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Shape 598"/>
          <p:cNvSpPr txBox="1"/>
          <p:nvPr/>
        </p:nvSpPr>
        <p:spPr>
          <a:xfrm>
            <a:off x="1285875" y="22669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1285875" y="28384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1270000" y="33956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1228725" y="398462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Shape 6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Shape 607"/>
          <p:cNvSpPr txBox="1"/>
          <p:nvPr/>
        </p:nvSpPr>
        <p:spPr>
          <a:xfrm>
            <a:off x="1331912" y="16160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1295400" y="35845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1312862" y="41576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1262062" y="2687636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263650" y="21288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266825" y="27527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263650" y="39068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241425" y="3302000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Shape 6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/>
          <p:nvPr/>
        </p:nvSpPr>
        <p:spPr>
          <a:xfrm>
            <a:off x="1266825" y="27813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1266825" y="34083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1281112" y="39798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1228725" y="228917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Shape 6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Shape 625"/>
          <p:cNvSpPr txBox="1"/>
          <p:nvPr/>
        </p:nvSpPr>
        <p:spPr>
          <a:xfrm>
            <a:off x="1306512" y="3030536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1316037" y="358775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1339850" y="41481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1274762" y="2506661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1265237" y="22606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265237" y="344011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265237" y="403542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208087" y="2867025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217612" y="2246311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1203325" y="28352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155700" y="3979862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130300" y="344011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209675" y="1463675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184275" y="3424237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184275" y="2425700"/>
            <a:ext cx="368299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192212" y="4468812"/>
            <a:ext cx="441324" cy="49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Noto Sans Symbols"/>
              <a:buNone/>
            </a:pPr>
            <a:r>
              <a:rPr lang="en-US" sz="2600" b="0" i="0" u="none" strike="noStrike" cap="none">
                <a:solidFill>
                  <a:srgbClr val="008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On-screen Show (4:3)</PresentationFormat>
  <Paragraphs>240</Paragraphs>
  <Slides>61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</dc:creator>
  <cp:lastModifiedBy>Lisa</cp:lastModifiedBy>
  <cp:revision>1</cp:revision>
  <dcterms:modified xsi:type="dcterms:W3CDTF">2016-05-14T01:47:09Z</dcterms:modified>
</cp:coreProperties>
</file>